
<file path=[Content_Types].xml><?xml version="1.0" encoding="utf-8"?>
<Types xmlns="http://schemas.openxmlformats.org/package/2006/content-types">
  <Default Extension="png" ContentType="image/png"/>
  <Default Extension="m4a" ContentType="audi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6" r:id="rId3"/>
    <p:sldId id="265" r:id="rId4"/>
    <p:sldId id="258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406F-A68A-4F31-96F5-BCD0F9585D81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38C3C-9CE7-4FD6-BE37-A111FEE59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0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406F-A68A-4F31-96F5-BCD0F9585D81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38C3C-9CE7-4FD6-BE37-A111FEE59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72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406F-A68A-4F31-96F5-BCD0F9585D81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38C3C-9CE7-4FD6-BE37-A111FEE59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9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406F-A68A-4F31-96F5-BCD0F9585D81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38C3C-9CE7-4FD6-BE37-A111FEE59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0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406F-A68A-4F31-96F5-BCD0F9585D81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38C3C-9CE7-4FD6-BE37-A111FEE59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2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406F-A68A-4F31-96F5-BCD0F9585D81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38C3C-9CE7-4FD6-BE37-A111FEE59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5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406F-A68A-4F31-96F5-BCD0F9585D81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38C3C-9CE7-4FD6-BE37-A111FEE59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49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406F-A68A-4F31-96F5-BCD0F9585D81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38C3C-9CE7-4FD6-BE37-A111FEE59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81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406F-A68A-4F31-96F5-BCD0F9585D81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38C3C-9CE7-4FD6-BE37-A111FEE59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406F-A68A-4F31-96F5-BCD0F9585D81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38C3C-9CE7-4FD6-BE37-A111FEE59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1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406F-A68A-4F31-96F5-BCD0F9585D81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38C3C-9CE7-4FD6-BE37-A111FEE59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9406F-A68A-4F31-96F5-BCD0F9585D81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38C3C-9CE7-4FD6-BE37-A111FEE59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77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  <a:ln w="34925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WRITING RADIO LEADS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  <a:ln w="3492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Radio leads differ tremendously from newspaper leads.</a:t>
            </a:r>
          </a:p>
          <a:p>
            <a:r>
              <a:rPr lang="en-US" dirty="0"/>
              <a:t>In a newspaper, the headline attracts and the lead simply kicks off the story. </a:t>
            </a:r>
          </a:p>
          <a:p>
            <a:r>
              <a:rPr lang="en-US" dirty="0" smtClean="0"/>
              <a:t>In </a:t>
            </a:r>
            <a:r>
              <a:rPr lang="en-US" dirty="0"/>
              <a:t>radio, the lead is the first sentence (or two) of a radio news brief that both begins the story and gets the attention of the listener.  </a:t>
            </a:r>
            <a:endParaRPr lang="en-US" dirty="0" smtClean="0"/>
          </a:p>
          <a:p>
            <a:r>
              <a:rPr lang="en-US" dirty="0" smtClean="0"/>
              <a:t>Unlike </a:t>
            </a:r>
            <a:r>
              <a:rPr lang="en-US" dirty="0"/>
              <a:t>newspaper leads, it should not give away the entire story – just introduce it.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462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  <a:ln w="3492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WRITING RADIO LEADS –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  <a:ln w="3492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Newspaper Lead:</a:t>
            </a:r>
            <a:endParaRPr lang="en-US" dirty="0"/>
          </a:p>
          <a:p>
            <a:r>
              <a:rPr lang="en-US" dirty="0" smtClean="0"/>
              <a:t>“</a:t>
            </a:r>
            <a:r>
              <a:rPr lang="en-US" dirty="0"/>
              <a:t>A Ukrainian man said he believed the wing of the airplane was on fire when he attempted to open the emergency exit door of a Delta Air </a:t>
            </a:r>
            <a:r>
              <a:rPr lang="en-US"/>
              <a:t>Lines </a:t>
            </a:r>
            <a:r>
              <a:rPr lang="en-US" smtClean="0"/>
              <a:t>plane yesterday</a:t>
            </a:r>
            <a:r>
              <a:rPr lang="en-US" dirty="0"/>
              <a:t>. He had to be wrestled to the floor by fellow passengers</a:t>
            </a:r>
            <a:r>
              <a:rPr lang="en-US" dirty="0" smtClean="0"/>
              <a:t>.”</a:t>
            </a:r>
            <a:endParaRPr lang="en-US" dirty="0"/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r>
              <a:rPr lang="en-US" b="1" dirty="0" smtClean="0"/>
              <a:t>Radio Lead: </a:t>
            </a:r>
            <a:endParaRPr lang="en-US" dirty="0"/>
          </a:p>
          <a:p>
            <a:r>
              <a:rPr lang="en-US" dirty="0"/>
              <a:t>A </a:t>
            </a:r>
            <a:r>
              <a:rPr lang="en-US" dirty="0" smtClean="0"/>
              <a:t>hung-over man </a:t>
            </a:r>
            <a:r>
              <a:rPr lang="en-US" dirty="0"/>
              <a:t>was wrestled to the floor by passengers on a Delta airplane this morning after disrupting the flight.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300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  <a:ln w="34925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WRITING LEADS – EXAMPLE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  <a:ln w="349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Newspaper Lead:</a:t>
            </a:r>
            <a:endParaRPr lang="en-US" dirty="0"/>
          </a:p>
          <a:p>
            <a:r>
              <a:rPr lang="en-US" dirty="0" smtClean="0"/>
              <a:t>“Parkways </a:t>
            </a:r>
            <a:r>
              <a:rPr lang="en-US" dirty="0"/>
              <a:t>on Long Island's South Shore that had restricted access to communities and beaches since damage from </a:t>
            </a:r>
            <a:r>
              <a:rPr lang="en-US" dirty="0" err="1"/>
              <a:t>superstorm</a:t>
            </a:r>
            <a:r>
              <a:rPr lang="en-US" dirty="0"/>
              <a:t> Sandy were reopened at noon Thursday, a spokesman for the New York State Police said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r>
              <a:rPr lang="en-US" b="1" dirty="0" smtClean="0"/>
              <a:t>Radio Lead: </a:t>
            </a:r>
            <a:endParaRPr lang="en-US" dirty="0"/>
          </a:p>
          <a:p>
            <a:r>
              <a:rPr lang="en-US" dirty="0"/>
              <a:t>Long Islanders will be happy to hear that several south shore parkways reopened today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218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4925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CONDENSING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4925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Radio News Briefs are around 20 – 60 seconds.</a:t>
            </a:r>
          </a:p>
          <a:p>
            <a:r>
              <a:rPr lang="en-US" dirty="0" smtClean="0"/>
              <a:t>Leads take up about five seconds of airtime.</a:t>
            </a:r>
          </a:p>
          <a:p>
            <a:pPr lvl="1"/>
            <a:r>
              <a:rPr lang="en-US" dirty="0" smtClean="0"/>
              <a:t>So what makes up the rest of the news brief?</a:t>
            </a:r>
          </a:p>
          <a:p>
            <a:pPr lvl="2"/>
            <a:r>
              <a:rPr lang="en-US" dirty="0" smtClean="0"/>
              <a:t>The WHY</a:t>
            </a:r>
          </a:p>
          <a:p>
            <a:pPr lvl="2"/>
            <a:r>
              <a:rPr lang="en-US" dirty="0" smtClean="0"/>
              <a:t>More SPICY details</a:t>
            </a:r>
          </a:p>
          <a:p>
            <a:r>
              <a:rPr lang="en-US" dirty="0" smtClean="0"/>
              <a:t>Rewriting </a:t>
            </a:r>
            <a:r>
              <a:rPr lang="en-US" dirty="0"/>
              <a:t>newspaper stories becomes an art of </a:t>
            </a:r>
            <a:r>
              <a:rPr lang="en-US" dirty="0" smtClean="0"/>
              <a:t>condensing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648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962891"/>
          </a:xfrm>
          <a:ln w="34925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From Yesterday’s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5257800"/>
          </a:xfrm>
          <a:ln w="3492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A hung-over man was wrestled to the floor by passengers on a Delta airplane this morning after disrupting the flight.  </a:t>
            </a:r>
            <a:r>
              <a:rPr lang="en-US" dirty="0"/>
              <a:t>Just as the plane touched ground in Salt Lake City, ANA-TOLE-E N. BARA-NO-VICK got up from his seat and ran to the back of the aircraft.  Ignoring flight attendant orders for him to stop, BARA-NO-VICK attempted to open the plane’s emergency exit door.  He was restrained by passengers shortly after.  BARA-NO-VICK has said he was recovering from a 50-day drinking binge and believed the plane was on fire.  His actions damaged the plane.       </a:t>
            </a:r>
          </a:p>
          <a:p>
            <a:endParaRPr lang="en-US" dirty="0"/>
          </a:p>
        </p:txBody>
      </p:sp>
      <p:pic>
        <p:nvPicPr>
          <p:cNvPr id="5" name="newsbrief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899564" y="598516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00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46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366</Words>
  <Application>Microsoft Office PowerPoint</Application>
  <PresentationFormat>On-screen Show (4:3)</PresentationFormat>
  <Paragraphs>25</Paragraphs>
  <Slides>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WRITING RADIO LEADS</vt:lpstr>
      <vt:lpstr>WRITING RADIO LEADS – EXAMPLE 1</vt:lpstr>
      <vt:lpstr>WRITING LEADS – EXAMPLE 2</vt:lpstr>
      <vt:lpstr>CONDENSING THE STORY</vt:lpstr>
      <vt:lpstr>From Yesterday’s Article</vt:lpstr>
    </vt:vector>
  </TitlesOfParts>
  <Company>Massapequa Public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NEWSWRITING FOR RADIO</dc:title>
  <dc:creator>McKenna, Mary</dc:creator>
  <cp:lastModifiedBy>Martingano, Laura</cp:lastModifiedBy>
  <cp:revision>13</cp:revision>
  <dcterms:created xsi:type="dcterms:W3CDTF">2012-11-15T18:54:51Z</dcterms:created>
  <dcterms:modified xsi:type="dcterms:W3CDTF">2012-11-16T15:23:06Z</dcterms:modified>
</cp:coreProperties>
</file>